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7F98D-893D-40EA-B4F3-114D2FC21917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9664D-A7C4-438C-9787-B62F8A36989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www.transitionsabroad.com/publications/magazine/0707/india_powd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039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312134" y="3071810"/>
            <a:ext cx="6519734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0000"/>
                </a:solidFill>
                <a:latin typeface="Arial"/>
              </a:rPr>
              <a:t>Everything comes from India</a:t>
            </a:r>
            <a:endParaRPr lang="en-GB" sz="3600" b="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haretv.org/images/a_question_of_sport_uk-sh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2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euroindia-ict.org/uploads/images/India/hyderabad/charminar_hyderabad_india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00398"/>
            <a:ext cx="8229600" cy="354331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recognise some facts about India</a:t>
            </a:r>
          </a:p>
          <a:p>
            <a:r>
              <a:rPr lang="en-GB" dirty="0" smtClean="0"/>
              <a:t>To ask and answer some questions on India</a:t>
            </a:r>
          </a:p>
          <a:p>
            <a:r>
              <a:rPr lang="en-GB" dirty="0" smtClean="0"/>
              <a:t>To describe how we are linked to India in our everyday lives</a:t>
            </a:r>
          </a:p>
          <a:p>
            <a:r>
              <a:rPr lang="en-GB" dirty="0" smtClean="0"/>
              <a:t>Keywords: India, survey, Simpsons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Ok....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24"/>
            <a:ext cx="8229600" cy="1685924"/>
          </a:xfrm>
        </p:spPr>
        <p:txBody>
          <a:bodyPr/>
          <a:lstStyle/>
          <a:p>
            <a:r>
              <a:rPr lang="en-GB" dirty="0" smtClean="0"/>
              <a:t>I am going to say a word and I want you in the back of your book to write down the first three words that come into your head</a:t>
            </a:r>
            <a:endParaRPr lang="en-GB" dirty="0"/>
          </a:p>
        </p:txBody>
      </p:sp>
      <p:pic>
        <p:nvPicPr>
          <p:cNvPr id="40962" name="Picture 2" descr="http://steynian.files.wordpress.com/2008/09/ap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blogs.asaecenter.org/Acronym/India%20study%20mi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does your class know?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57588"/>
            <a:ext cx="8229600" cy="3114684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Who knew where India was?</a:t>
            </a:r>
          </a:p>
          <a:p>
            <a:r>
              <a:rPr lang="en-GB" dirty="0" smtClean="0"/>
              <a:t>How many times is India bigger than the UK?</a:t>
            </a:r>
          </a:p>
          <a:p>
            <a:r>
              <a:rPr lang="en-GB" dirty="0" smtClean="0"/>
              <a:t>What was your own question?</a:t>
            </a:r>
          </a:p>
          <a:p>
            <a:r>
              <a:rPr lang="en-GB" dirty="0" smtClean="0"/>
              <a:t>What have we heard about India?</a:t>
            </a:r>
          </a:p>
          <a:p>
            <a:r>
              <a:rPr lang="en-GB" dirty="0" smtClean="0"/>
              <a:t>What was your other question?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cache.boston.com/universal/site_graphics/blogs/bigpicture/india_09_22/india24_16137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142852"/>
            <a:ext cx="3328982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14844"/>
            <a:ext cx="8229600" cy="2328866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 want you to ask three people at home about what they know about India using the blank copy of the survey form</a:t>
            </a:r>
          </a:p>
          <a:p>
            <a:r>
              <a:rPr lang="en-GB" dirty="0" smtClean="0"/>
              <a:t>Due in next lesson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euroindia-ict.org/uploads/images/India/hyderabad/charminar_hyderabad_india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00398"/>
            <a:ext cx="8229600" cy="354331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recognise some facts about India</a:t>
            </a:r>
          </a:p>
          <a:p>
            <a:r>
              <a:rPr lang="en-GB" dirty="0" smtClean="0"/>
              <a:t>To ask and answer some questions on India</a:t>
            </a:r>
          </a:p>
          <a:p>
            <a:r>
              <a:rPr lang="en-GB" dirty="0" smtClean="0"/>
              <a:t>To describe how we are linked to India in our everyday lives</a:t>
            </a:r>
          </a:p>
          <a:p>
            <a:r>
              <a:rPr lang="en-GB" dirty="0" smtClean="0"/>
              <a:t>Keywords: India, survey, Simpsons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Learning objectives</vt:lpstr>
      <vt:lpstr>Ok....</vt:lpstr>
      <vt:lpstr>What does your class know?</vt:lpstr>
      <vt:lpstr>Homework</vt:lpstr>
      <vt:lpstr>Learning objectives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</cp:revision>
  <dcterms:created xsi:type="dcterms:W3CDTF">2009-10-30T15:27:44Z</dcterms:created>
  <dcterms:modified xsi:type="dcterms:W3CDTF">2009-10-30T15:28:43Z</dcterms:modified>
</cp:coreProperties>
</file>